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77A1-9C4A-471D-913D-75E5362A8134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761D-CCFE-4CEB-A061-AE34F9176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31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77A1-9C4A-471D-913D-75E5362A8134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761D-CCFE-4CEB-A061-AE34F9176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00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77A1-9C4A-471D-913D-75E5362A8134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761D-CCFE-4CEB-A061-AE34F9176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018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77A1-9C4A-471D-913D-75E5362A8134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761D-CCFE-4CEB-A061-AE34F9176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153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77A1-9C4A-471D-913D-75E5362A8134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761D-CCFE-4CEB-A061-AE34F9176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819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77A1-9C4A-471D-913D-75E5362A8134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761D-CCFE-4CEB-A061-AE34F9176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513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77A1-9C4A-471D-913D-75E5362A8134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761D-CCFE-4CEB-A061-AE34F9176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7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77A1-9C4A-471D-913D-75E5362A8134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761D-CCFE-4CEB-A061-AE34F9176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37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77A1-9C4A-471D-913D-75E5362A8134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761D-CCFE-4CEB-A061-AE34F9176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29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77A1-9C4A-471D-913D-75E5362A8134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761D-CCFE-4CEB-A061-AE34F9176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940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77A1-9C4A-471D-913D-75E5362A8134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761D-CCFE-4CEB-A061-AE34F9176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31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4">
                <a:lumMod val="20000"/>
                <a:lumOff val="80000"/>
              </a:schemeClr>
            </a:gs>
            <a:gs pos="83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077A1-9C4A-471D-913D-75E5362A8134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F761D-CCFE-4CEB-A061-AE34F9176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88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7200" b="1" dirty="0" smtClean="0">
                <a:latin typeface="Bahnschrift" panose="020B0502040204020203" pitchFamily="34" charset="0"/>
              </a:rPr>
              <a:t>Тема 3.7 Многоцелевые станки</a:t>
            </a:r>
            <a:endParaRPr lang="ru-RU" sz="7200" b="1" dirty="0">
              <a:latin typeface="Bahnschrift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5400" i="1" dirty="0" smtClean="0"/>
              <a:t>Станки для обработки корпусных деталей</a:t>
            </a:r>
            <a:endParaRPr lang="ru-RU" sz="5400" i="1" dirty="0"/>
          </a:p>
        </p:txBody>
      </p:sp>
    </p:spTree>
    <p:extLst>
      <p:ext uri="{BB962C8B-B14F-4D97-AF65-F5344CB8AC3E}">
        <p14:creationId xmlns:p14="http://schemas.microsoft.com/office/powerpoint/2010/main" val="2766391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39" y="172458"/>
            <a:ext cx="4791871" cy="31031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8175" y="3324880"/>
            <a:ext cx="29579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Рис.3. Механизмы смены инструментов вертикальных станков типа «РУКА» с инструментальным магазином барабанного типа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6162674" y="172458"/>
            <a:ext cx="5667375" cy="31854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66764" y="3448705"/>
            <a:ext cx="38395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Рис. 4. Вертикальный станок с магазином типа «РУКА» и диском с инструментами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086" y="3258265"/>
            <a:ext cx="4779678" cy="32799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076263" y="5935895"/>
            <a:ext cx="3563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Рис. 5. Инструментальный магазин типа цепной конвейер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5121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25" y="314579"/>
            <a:ext cx="5162096" cy="31715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4025" y="3570387"/>
            <a:ext cx="5170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Рис. 6. Инструментальный магазин типа «РУКА»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603" y="314579"/>
            <a:ext cx="4977971" cy="32037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29275" y="3570387"/>
            <a:ext cx="6096000" cy="172265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0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7. Процесс смены инструмента: 1 – инструмент в магазине в штатном положении; 2 – инструмент на подготовительной позиции; 3 – манипулятор в штатном положении; 4 – шпиндель; 5 – инструмент в шпинделе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4025" y="4169653"/>
            <a:ext cx="4524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горизонтальных ОЦ применяются исключительно механизмы смены инструментов типа «Рука». 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66397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25" y="319128"/>
            <a:ext cx="5656323" cy="41004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8800" y="4522887"/>
            <a:ext cx="56014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Рис. 8. Горизонтальный обрабатывающий центр с барабаном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617" y="319127"/>
            <a:ext cx="5800224" cy="38909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51617" y="4419599"/>
            <a:ext cx="5800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Рис. 9. Горизонтальный обрабатывающий центр с цепным конвейером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23967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2598" y="284262"/>
            <a:ext cx="44210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Накопители заготовок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4598" y="869037"/>
            <a:ext cx="113435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Функциями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автоматического загрузочного устройства являются: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накопление штучных заготовок,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ориентация заготовок относительно осей координат станка,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транспортирование заготовок в рабочую зону,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подача заготовок в зажимное приспособление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удаление из зажимного приспособления обработанных деталей.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8609" y="3808034"/>
            <a:ext cx="764472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Основные группы накопителей заготовок: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магазины,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транспортеры- накопители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бункера.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12575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275" y="284947"/>
            <a:ext cx="114776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Транспортеры- накопители подразделены на две группы: 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транспортеры- накопители с индивидуальными ориентирующими устройствами для каждой заготовки циклического действия 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транспортеры – накопители непрерывного действия. 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0525" y="3634115"/>
            <a:ext cx="113823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Различные магазины подразделены на две группы: </a:t>
            </a:r>
          </a:p>
          <a:p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шахтные и лотковые.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80044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06" y="415525"/>
            <a:ext cx="8503001" cy="519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68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49" y="300943"/>
            <a:ext cx="9686925" cy="60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10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6" y="291892"/>
            <a:ext cx="6107487" cy="43768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064" y="722715"/>
            <a:ext cx="5818128" cy="36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46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79636" y="122313"/>
            <a:ext cx="4517528" cy="6735687"/>
            <a:chOff x="3423998" y="122313"/>
            <a:chExt cx="4517528" cy="673568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3998" y="122313"/>
              <a:ext cx="4517528" cy="4450466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5549" y="3791446"/>
              <a:ext cx="4078577" cy="3066554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570" y="122313"/>
            <a:ext cx="6490261" cy="2718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570" y="2752996"/>
            <a:ext cx="5938019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95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92" y="434136"/>
            <a:ext cx="6087208" cy="5471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 конструкций бункеров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бункеры с подвижными захватывающими и ориентирующими шиберами и лотками;</a:t>
            </a:r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бункеры с вращающимися захватывающими и ориентирующими устройствами;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3)бункеры с заталкивающими устройствами;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гравитационные бункеры;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5) вибрационные бункеры.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069" y="192608"/>
            <a:ext cx="5485533" cy="25681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768" y="2760784"/>
            <a:ext cx="4429834" cy="402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78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9775" y="180975"/>
            <a:ext cx="86762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Горизонтальный многоцелевой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станок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 четырьмя управляемыми осями координат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43304"/>
          <a:stretch/>
        </p:blipFill>
        <p:spPr>
          <a:xfrm>
            <a:off x="131245" y="1181993"/>
            <a:ext cx="7001605" cy="45330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725" y="1258193"/>
            <a:ext cx="3916150" cy="5257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70087"/>
          <a:stretch/>
        </p:blipFill>
        <p:spPr>
          <a:xfrm>
            <a:off x="3722589" y="5353598"/>
            <a:ext cx="4315136" cy="147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35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44" y="406443"/>
            <a:ext cx="8004153" cy="35500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230596"/>
            <a:ext cx="3657599" cy="64572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356" y="3736188"/>
            <a:ext cx="4430244" cy="29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92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082" y="297454"/>
            <a:ext cx="7986487" cy="603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36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1575" y="319415"/>
            <a:ext cx="10172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Классификация вспомогательного инструмента для многоцелевых станков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55860"/>
          <a:stretch/>
        </p:blipFill>
        <p:spPr>
          <a:xfrm>
            <a:off x="185679" y="1600249"/>
            <a:ext cx="6193615" cy="36480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4264"/>
          <a:stretch/>
        </p:blipFill>
        <p:spPr>
          <a:xfrm>
            <a:off x="6379294" y="1600249"/>
            <a:ext cx="5724640" cy="42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28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0631" y="303312"/>
            <a:ext cx="39162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МАНИПУЛЯТОРЫ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4349" y="1030665"/>
            <a:ext cx="1146810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• конструкция манипулятора должна быть такой, чтобы точность позиционирования плазматрона была высокой, было удобным обслуживание манипулятора при переустановке плазматрона и были малыми затраты времени на переустановку;</a:t>
            </a:r>
          </a:p>
          <a:p>
            <a:r>
              <a:rPr lang="ru-RU" sz="3200" dirty="0" smtClean="0"/>
              <a:t>• закрепление плазматрона в заданной позиции должно быть жестким;</a:t>
            </a:r>
          </a:p>
          <a:p>
            <a:r>
              <a:rPr lang="ru-RU" sz="3200" dirty="0" smtClean="0"/>
              <a:t>• должна быть низкая чувствительность к вибрациям, возникающим в процессе обработки.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64182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81" y="432688"/>
            <a:ext cx="7249444" cy="58947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48625" y="507279"/>
            <a:ext cx="3905250" cy="3772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— плазматрон;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— пантограф; 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направляющая; 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4,7,8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каретки;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— лимб;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 — рукоятка; </a:t>
            </a:r>
          </a:p>
          <a:p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9 — основание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53467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41" y="375092"/>
            <a:ext cx="7157774" cy="60828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39075" y="280670"/>
            <a:ext cx="4162425" cy="2976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— держатель; 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2, 8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зубчатые колеса; 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3, 5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лимбы; 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4, 10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рукоятки; 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6,7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маховики; 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— гайка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990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037" y="229129"/>
            <a:ext cx="2600864" cy="3838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83" y="4067256"/>
            <a:ext cx="3845918" cy="26589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200901" y="406254"/>
            <a:ext cx="4752974" cy="3935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14-17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конические колеса; 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ходовой винт; 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гайка; 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стрела; 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хомут; 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гайка; 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32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плазматрон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067" y="229129"/>
            <a:ext cx="4216158" cy="5318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1, </a:t>
            </a:r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12, 25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кронштейны;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2, </a:t>
            </a:r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8, 26, 28,31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червячные колеса; 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винт; 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4, 9, 27, 30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шаговые двигатели;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5, 7, </a:t>
            </a:r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10,21,29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червяки; б — шток; 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11,20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валы; 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корпус; </a:t>
            </a:r>
          </a:p>
        </p:txBody>
      </p:sp>
    </p:spTree>
    <p:extLst>
      <p:ext uri="{BB962C8B-B14F-4D97-AF65-F5344CB8AC3E}">
        <p14:creationId xmlns:p14="http://schemas.microsoft.com/office/powerpoint/2010/main" val="1128978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390" y="455881"/>
            <a:ext cx="6803438" cy="545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43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5704" y="446187"/>
            <a:ext cx="79707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ИНСТРУМЕНТАЛЬНЫЙ МАГАЗИН СТАНКА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94" y="1071604"/>
            <a:ext cx="4810161" cy="34384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4794" y="4612243"/>
            <a:ext cx="4810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Рис. 1. Магазин револьверного типа у обрабатывающего центра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4795" y="5186779"/>
            <a:ext cx="5938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Смена инструмента производится простым поворотом револьверной головки и может осуществляться в любой точке на линии движения шпинделя.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567" y="1071604"/>
            <a:ext cx="4940364" cy="343844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43651" y="4524024"/>
            <a:ext cx="547687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0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2. Механизм смены инструментов типа «Зонтик» у вертикальных станков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48425" y="5186779"/>
            <a:ext cx="55911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Передача инструментов между магазином и шпинделем осуществляется в процессе взаимных перемещений шпинделя /и барабана.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511621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567</Words>
  <Application>Microsoft Office PowerPoint</Application>
  <PresentationFormat>Широкоэкранный</PresentationFormat>
  <Paragraphs>69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Bahnschrift</vt:lpstr>
      <vt:lpstr>Calibri</vt:lpstr>
      <vt:lpstr>Calibri Light</vt:lpstr>
      <vt:lpstr>Times New Roman</vt:lpstr>
      <vt:lpstr>Wingdings</vt:lpstr>
      <vt:lpstr>Тема Office</vt:lpstr>
      <vt:lpstr>Тема 3.7 Многоцелевые станки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Дудникова Галина Васильевна</dc:creator>
  <cp:lastModifiedBy>Дудникова Галина Васильевна</cp:lastModifiedBy>
  <cp:revision>12</cp:revision>
  <dcterms:created xsi:type="dcterms:W3CDTF">2021-11-10T10:22:18Z</dcterms:created>
  <dcterms:modified xsi:type="dcterms:W3CDTF">2021-11-11T03:28:39Z</dcterms:modified>
</cp:coreProperties>
</file>